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2" r:id="rId28"/>
    <p:sldId id="281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AFA060-FE65-4DE8-BBC4-1BB5DE7C6E78}" type="datetimeFigureOut">
              <a:rPr lang="el-GR" smtClean="0"/>
              <a:pPr/>
              <a:t>8/6/2022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41D44B-67EB-428D-A9A4-B2F0CE1C48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A060-FE65-4DE8-BBC4-1BB5DE7C6E78}" type="datetimeFigureOut">
              <a:rPr lang="el-GR" smtClean="0"/>
              <a:pPr/>
              <a:t>8/6/2022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44B-67EB-428D-A9A4-B2F0CE1C48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A060-FE65-4DE8-BBC4-1BB5DE7C6E78}" type="datetimeFigureOut">
              <a:rPr lang="el-GR" smtClean="0"/>
              <a:pPr/>
              <a:t>8/6/2022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44B-67EB-428D-A9A4-B2F0CE1C48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AFA060-FE65-4DE8-BBC4-1BB5DE7C6E78}" type="datetimeFigureOut">
              <a:rPr lang="el-GR" smtClean="0"/>
              <a:pPr/>
              <a:t>8/6/2022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41D44B-67EB-428D-A9A4-B2F0CE1C48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AFA060-FE65-4DE8-BBC4-1BB5DE7C6E78}" type="datetimeFigureOut">
              <a:rPr lang="el-GR" smtClean="0"/>
              <a:pPr/>
              <a:t>8/6/2022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41D44B-67EB-428D-A9A4-B2F0CE1C48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A060-FE65-4DE8-BBC4-1BB5DE7C6E78}" type="datetimeFigureOut">
              <a:rPr lang="el-GR" smtClean="0"/>
              <a:pPr/>
              <a:t>8/6/2022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44B-67EB-428D-A9A4-B2F0CE1C48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A060-FE65-4DE8-BBC4-1BB5DE7C6E78}" type="datetimeFigureOut">
              <a:rPr lang="el-GR" smtClean="0"/>
              <a:pPr/>
              <a:t>8/6/2022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44B-67EB-428D-A9A4-B2F0CE1C48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AFA060-FE65-4DE8-BBC4-1BB5DE7C6E78}" type="datetimeFigureOut">
              <a:rPr lang="el-GR" smtClean="0"/>
              <a:pPr/>
              <a:t>8/6/2022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41D44B-67EB-428D-A9A4-B2F0CE1C48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A060-FE65-4DE8-BBC4-1BB5DE7C6E78}" type="datetimeFigureOut">
              <a:rPr lang="el-GR" smtClean="0"/>
              <a:pPr/>
              <a:t>8/6/2022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D44B-67EB-428D-A9A4-B2F0CE1C48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AFA060-FE65-4DE8-BBC4-1BB5DE7C6E78}" type="datetimeFigureOut">
              <a:rPr lang="el-GR" smtClean="0"/>
              <a:pPr/>
              <a:t>8/6/2022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41D44B-67EB-428D-A9A4-B2F0CE1C48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AFA060-FE65-4DE8-BBC4-1BB5DE7C6E78}" type="datetimeFigureOut">
              <a:rPr lang="el-GR" smtClean="0"/>
              <a:pPr/>
              <a:t>8/6/2022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41D44B-67EB-428D-A9A4-B2F0CE1C487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AFA060-FE65-4DE8-BBC4-1BB5DE7C6E78}" type="datetimeFigureOut">
              <a:rPr lang="el-GR" smtClean="0"/>
              <a:pPr/>
              <a:t>8/6/2022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41D44B-67EB-428D-A9A4-B2F0CE1C487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kry\OneDrive\&#904;&#947;&#947;&#961;&#945;&#966;&#945;\jo\ESCALES\accueil\slogans\slogan77.mp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kry\OneDrive\&#904;&#947;&#947;&#961;&#945;&#966;&#945;\jo\ESCALES\accueil\slogans\slogan55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kry\OneDrive\&#904;&#947;&#947;&#961;&#945;&#966;&#945;\jo\ESCALES\accueil\slogans\slogan1_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qxn1a1dludxcig7/video-1654621109(1).mp4?dl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kry\OneDrive\&#904;&#947;&#947;&#961;&#945;&#966;&#945;\jo\ESCALES\accueil\slogans\slogan2_2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kry\OneDrive\&#904;&#947;&#947;&#961;&#945;&#966;&#945;\jo\ESCALES\accueil\slogans\slogan3_3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kry\OneDrive\&#904;&#947;&#947;&#961;&#945;&#966;&#945;\jo\ESCALES\accueil\slogans\slogan88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Slogans pour les valeurs </a:t>
            </a:r>
            <a:br>
              <a:rPr lang="fr-CA" dirty="0" smtClean="0"/>
            </a:br>
            <a:r>
              <a:rPr lang="fr-CA" dirty="0" smtClean="0"/>
              <a:t>de l’olympisme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19 </a:t>
            </a:r>
            <a:r>
              <a:rPr lang="fr-CA" dirty="0" err="1" smtClean="0"/>
              <a:t>ème</a:t>
            </a:r>
            <a:r>
              <a:rPr lang="fr-CA" dirty="0" smtClean="0"/>
              <a:t> école primaire de Serrès (Grèce)</a:t>
            </a:r>
          </a:p>
          <a:p>
            <a:r>
              <a:rPr lang="fr-CA" dirty="0" smtClean="0"/>
              <a:t>École primaire La </a:t>
            </a:r>
            <a:r>
              <a:rPr lang="fr-CA" dirty="0" err="1" smtClean="0"/>
              <a:t>Haié</a:t>
            </a:r>
            <a:r>
              <a:rPr lang="fr-CA" dirty="0" smtClean="0"/>
              <a:t> </a:t>
            </a:r>
            <a:r>
              <a:rPr lang="fr-CA" dirty="0" err="1" smtClean="0"/>
              <a:t>Vigné</a:t>
            </a:r>
            <a:r>
              <a:rPr lang="fr-CA" dirty="0" smtClean="0"/>
              <a:t>, Caen (France)</a:t>
            </a:r>
          </a:p>
          <a:p>
            <a:endParaRPr lang="fr-CA" dirty="0" smtClean="0"/>
          </a:p>
          <a:p>
            <a:r>
              <a:rPr lang="fr-CA" dirty="0" smtClean="0"/>
              <a:t>Serrès, le 5 et le 6 mai 2022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 - Εικόνα" descr="franc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357950" y="0"/>
            <a:ext cx="1714500" cy="17145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428728" y="1643050"/>
            <a:ext cx="46987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/>
              <a:t>Aimez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votre</a:t>
            </a:r>
            <a:r>
              <a:rPr lang="en-US" sz="5400" b="1" dirty="0" smtClean="0"/>
              <a:t> </a:t>
            </a:r>
          </a:p>
          <a:p>
            <a:r>
              <a:rPr lang="en-US" sz="5400" b="1" dirty="0" smtClean="0"/>
              <a:t>co-</a:t>
            </a:r>
            <a:r>
              <a:rPr lang="en-US" sz="5400" b="1" dirty="0" err="1" smtClean="0"/>
              <a:t>équipier</a:t>
            </a:r>
            <a:r>
              <a:rPr lang="en-US" sz="5400" b="1" dirty="0" smtClean="0"/>
              <a:t>!</a:t>
            </a:r>
            <a:endParaRPr lang="el-GR" sz="5400" b="1" dirty="0"/>
          </a:p>
        </p:txBody>
      </p:sp>
      <p:pic>
        <p:nvPicPr>
          <p:cNvPr id="6" name="slogan7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643702" y="3714752"/>
            <a:ext cx="244475" cy="244475"/>
          </a:xfrm>
          <a:prstGeom prst="rect">
            <a:avLst/>
          </a:prstGeom>
        </p:spPr>
      </p:pic>
      <p:pic>
        <p:nvPicPr>
          <p:cNvPr id="7" name="5 - Εικόνα" descr="mains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2714612" y="3786190"/>
            <a:ext cx="2416419" cy="2576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- Εικόνα" descr="drapeau_grec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143636" y="285728"/>
            <a:ext cx="1714500" cy="1143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857224" y="2000240"/>
            <a:ext cx="77620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/>
              <a:t>Να είστε φίλοι με </a:t>
            </a:r>
          </a:p>
          <a:p>
            <a:r>
              <a:rPr lang="el-GR" sz="5400" b="1" dirty="0" smtClean="0"/>
              <a:t>τον συμπαίκτη σας!!!!</a:t>
            </a:r>
            <a:endParaRPr lang="el-G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- Εικόνα" descr="franc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500826" y="0"/>
            <a:ext cx="1721827" cy="17145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214546" y="1857364"/>
            <a:ext cx="3557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/>
              <a:t>Récyclez</a:t>
            </a:r>
            <a:r>
              <a:rPr lang="en-US" sz="5400" b="1" dirty="0" smtClean="0"/>
              <a:t>!</a:t>
            </a:r>
            <a:endParaRPr lang="el-GR" sz="5400" b="1" dirty="0"/>
          </a:p>
        </p:txBody>
      </p:sp>
      <p:pic>
        <p:nvPicPr>
          <p:cNvPr id="6" name="6 - Εικόνα" descr="recycler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214546" y="3429000"/>
            <a:ext cx="3014296" cy="2883877"/>
          </a:xfrm>
          <a:prstGeom prst="rect">
            <a:avLst/>
          </a:prstGeom>
        </p:spPr>
      </p:pic>
      <p:pic>
        <p:nvPicPr>
          <p:cNvPr id="7" name="slogan5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786578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 - Εικόνα" descr="drapeau_grec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000760" y="214290"/>
            <a:ext cx="1714500" cy="1143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428728" y="2786058"/>
            <a:ext cx="5314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/>
              <a:t>Ανακυκλώστε!</a:t>
            </a:r>
            <a:endParaRPr lang="el-G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57158" y="2428868"/>
            <a:ext cx="82317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5400" b="1" dirty="0" smtClean="0"/>
              <a:t>Play </a:t>
            </a:r>
            <a:r>
              <a:rPr lang="fr-CA" sz="5400" b="1" dirty="0" err="1" smtClean="0"/>
              <a:t>with</a:t>
            </a:r>
            <a:r>
              <a:rPr lang="fr-CA" sz="5400" b="1" dirty="0" smtClean="0"/>
              <a:t> </a:t>
            </a:r>
            <a:r>
              <a:rPr lang="fr-CA" sz="5400" b="1" dirty="0" err="1" smtClean="0"/>
              <a:t>your</a:t>
            </a:r>
            <a:r>
              <a:rPr lang="fr-CA" sz="5400" b="1" dirty="0" smtClean="0"/>
              <a:t> racket,</a:t>
            </a:r>
          </a:p>
          <a:p>
            <a:r>
              <a:rPr lang="fr-CA" sz="5400" b="1" dirty="0" smtClean="0"/>
              <a:t>Play </a:t>
            </a:r>
            <a:r>
              <a:rPr lang="fr-CA" sz="5400" b="1" dirty="0" err="1" smtClean="0"/>
              <a:t>with</a:t>
            </a:r>
            <a:r>
              <a:rPr lang="fr-CA" sz="5400" b="1" dirty="0" smtClean="0"/>
              <a:t> </a:t>
            </a:r>
            <a:r>
              <a:rPr lang="fr-CA" sz="5400" b="1" dirty="0" err="1" smtClean="0"/>
              <a:t>your</a:t>
            </a:r>
            <a:r>
              <a:rPr lang="fr-CA" sz="5400" b="1" dirty="0" smtClean="0"/>
              <a:t> </a:t>
            </a:r>
            <a:r>
              <a:rPr lang="fr-CA" sz="5400" b="1" dirty="0" err="1" smtClean="0"/>
              <a:t>heart</a:t>
            </a:r>
            <a:r>
              <a:rPr lang="fr-CA" sz="5400" b="1" dirty="0" smtClean="0"/>
              <a:t>!</a:t>
            </a:r>
            <a:endParaRPr lang="el-GR" sz="5400" b="1" dirty="0"/>
          </a:p>
        </p:txBody>
      </p:sp>
      <p:sp>
        <p:nvSpPr>
          <p:cNvPr id="1026" name="AutoShape 2" descr="Flag of the United Kingdom - Wikipe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5 - Εικόνα" descr="eng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8604"/>
            <a:ext cx="2423160" cy="1211580"/>
          </a:xfrm>
          <a:prstGeom prst="rect">
            <a:avLst/>
          </a:prstGeom>
        </p:spPr>
      </p:pic>
      <p:pic>
        <p:nvPicPr>
          <p:cNvPr id="7" name="6 - Εικόνα" descr="ρακετε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643446"/>
            <a:ext cx="17145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 - Εικόνα" descr="drapeau_grec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12" y="214290"/>
            <a:ext cx="1714500" cy="1143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42844" y="1928802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/>
              <a:t>Παίξτε με την ρακέτα σας!</a:t>
            </a:r>
          </a:p>
          <a:p>
            <a:r>
              <a:rPr lang="el-GR" sz="4800" b="1" dirty="0" smtClean="0"/>
              <a:t>Παίξτε με την καρδιά σας!</a:t>
            </a:r>
            <a:endParaRPr lang="el-G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eng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8604"/>
            <a:ext cx="2423160" cy="121158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00034" y="2285992"/>
            <a:ext cx="82702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Never let good enough</a:t>
            </a:r>
          </a:p>
          <a:p>
            <a:r>
              <a:rPr lang="en-US" sz="5400" b="1" dirty="0" smtClean="0"/>
              <a:t>Be enough!</a:t>
            </a:r>
            <a:endParaRPr lang="el-GR" sz="5400" b="1" dirty="0"/>
          </a:p>
        </p:txBody>
      </p:sp>
      <p:pic>
        <p:nvPicPr>
          <p:cNvPr id="6" name="5 - Εικόνα" descr="r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214818"/>
            <a:ext cx="3929070" cy="2357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 - Εικόνα" descr="drapeau_grec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12" y="214290"/>
            <a:ext cx="1714500" cy="1143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785786" y="2357430"/>
            <a:ext cx="66207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/>
              <a:t>Ποτέ μην αφήσεις</a:t>
            </a:r>
          </a:p>
          <a:p>
            <a:r>
              <a:rPr lang="el-GR" sz="5400" b="1" dirty="0" smtClean="0"/>
              <a:t>το αρκετά καλό</a:t>
            </a:r>
          </a:p>
          <a:p>
            <a:r>
              <a:rPr lang="el-GR" sz="5400" b="1" dirty="0" smtClean="0"/>
              <a:t>ν</a:t>
            </a:r>
            <a:r>
              <a:rPr lang="el-GR" sz="5400" b="1" dirty="0" smtClean="0"/>
              <a:t>α </a:t>
            </a:r>
            <a:r>
              <a:rPr lang="el-GR" sz="5400" b="1" dirty="0" smtClean="0"/>
              <a:t>είναι αρκετό!</a:t>
            </a:r>
            <a:endParaRPr lang="el-G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eng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8604"/>
            <a:ext cx="2423160" cy="121158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357422" y="2214554"/>
            <a:ext cx="43460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Respect all!</a:t>
            </a:r>
          </a:p>
          <a:p>
            <a:r>
              <a:rPr lang="en-US" sz="5400" b="1" dirty="0" smtClean="0"/>
              <a:t>Fear none!</a:t>
            </a:r>
            <a:endParaRPr lang="el-GR" sz="5400" b="1" dirty="0"/>
          </a:p>
        </p:txBody>
      </p:sp>
      <p:pic>
        <p:nvPicPr>
          <p:cNvPr id="6" name="5 - Εικόνα" descr="resp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000504"/>
            <a:ext cx="3855688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 - Εικόνα" descr="drapeau_grec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12" y="214290"/>
            <a:ext cx="1714500" cy="1143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71472" y="2357430"/>
            <a:ext cx="8478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/>
              <a:t>Να τους σέβεσαι όλους!</a:t>
            </a:r>
          </a:p>
          <a:p>
            <a:r>
              <a:rPr lang="el-GR" sz="5400" b="1" dirty="0" smtClean="0"/>
              <a:t>Μην φοβάσαι κανέναν!</a:t>
            </a:r>
            <a:endParaRPr lang="el-G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- Εικόνα" descr="france.png"/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072198" y="357166"/>
            <a:ext cx="1714500" cy="17145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857224" y="1785926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dirty="0" smtClean="0"/>
              <a:t>Respectez les règles du jeu !</a:t>
            </a:r>
            <a:endParaRPr lang="el-GR" sz="5400" b="1" dirty="0"/>
          </a:p>
        </p:txBody>
      </p:sp>
      <p:pic>
        <p:nvPicPr>
          <p:cNvPr id="6" name="0 - Εικόνα" descr="ευ_αγωνίζεσθαι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42910" y="3714752"/>
            <a:ext cx="3840773" cy="2655277"/>
          </a:xfrm>
          <a:prstGeom prst="rect">
            <a:avLst/>
          </a:prstGeom>
        </p:spPr>
      </p:pic>
      <p:pic>
        <p:nvPicPr>
          <p:cNvPr id="7" name="slogan1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357950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eng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8604"/>
            <a:ext cx="2423160" cy="121158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142976" y="2000240"/>
            <a:ext cx="62568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Champions train</a:t>
            </a:r>
          </a:p>
          <a:p>
            <a:r>
              <a:rPr lang="en-US" sz="5400" b="1" dirty="0" smtClean="0"/>
              <a:t>Losers complain</a:t>
            </a:r>
            <a:endParaRPr lang="el-GR" sz="5400" b="1" dirty="0"/>
          </a:p>
        </p:txBody>
      </p:sp>
      <p:pic>
        <p:nvPicPr>
          <p:cNvPr id="6" name="5 - Εικόνα" descr="t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4286256"/>
            <a:ext cx="3152780" cy="204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 - Εικόνα" descr="drapeau_grec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12" y="214290"/>
            <a:ext cx="1714500" cy="1143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857224" y="2285992"/>
            <a:ext cx="72683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Οι πρωταθλητές </a:t>
            </a:r>
          </a:p>
          <a:p>
            <a:r>
              <a:rPr lang="el-GR" sz="4800" b="1" dirty="0"/>
              <a:t>π</a:t>
            </a:r>
            <a:r>
              <a:rPr lang="el-GR" sz="4800" b="1" dirty="0" smtClean="0"/>
              <a:t>ροπονούνται</a:t>
            </a:r>
          </a:p>
          <a:p>
            <a:endParaRPr lang="el-GR" sz="4800" b="1" dirty="0" smtClean="0"/>
          </a:p>
          <a:p>
            <a:r>
              <a:rPr lang="el-GR" sz="4800" b="1" dirty="0" smtClean="0"/>
              <a:t>		Οι χαμένοι </a:t>
            </a:r>
          </a:p>
          <a:p>
            <a:r>
              <a:rPr lang="el-GR" sz="4800" b="1" dirty="0" smtClean="0"/>
              <a:t>		παραπονιούνται</a:t>
            </a:r>
            <a:endParaRPr lang="el-G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engl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8604"/>
            <a:ext cx="2423160" cy="121158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000100" y="2143116"/>
            <a:ext cx="5365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Refuse to lose!</a:t>
            </a:r>
            <a:endParaRPr lang="el-GR" sz="5400" b="1" dirty="0"/>
          </a:p>
        </p:txBody>
      </p:sp>
      <p:pic>
        <p:nvPicPr>
          <p:cNvPr id="6" name="5 - Εικόνα" descr="w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483613"/>
            <a:ext cx="3045150" cy="2280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 - Εικόνα" descr="drapeau_grec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12" y="214290"/>
            <a:ext cx="1714500" cy="1143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714480" y="2357430"/>
            <a:ext cx="46570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 smtClean="0"/>
              <a:t>Μην δέχεσαι </a:t>
            </a:r>
          </a:p>
          <a:p>
            <a:r>
              <a:rPr lang="el-GR" sz="4800" b="1" dirty="0" smtClean="0"/>
              <a:t>την αποτυχία!</a:t>
            </a:r>
            <a:endParaRPr lang="el-G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Championat</a:t>
            </a:r>
            <a:r>
              <a:rPr lang="fr-CA" dirty="0" smtClean="0"/>
              <a:t> RACKETLON</a:t>
            </a:r>
            <a:endParaRPr lang="el-GR" dirty="0"/>
          </a:p>
        </p:txBody>
      </p:sp>
      <p:pic>
        <p:nvPicPr>
          <p:cNvPr id="4" name="3 - Θέση περιεχομένου" descr="285784081_5074472252650299_2382356889318890717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Championat</a:t>
            </a:r>
            <a:r>
              <a:rPr lang="fr-CA" dirty="0" smtClean="0"/>
              <a:t> RACKETLON</a:t>
            </a:r>
            <a:endParaRPr lang="el-GR" dirty="0"/>
          </a:p>
        </p:txBody>
      </p:sp>
      <p:pic>
        <p:nvPicPr>
          <p:cNvPr id="4" name="3 - Θέση περιεχομένου" descr="285631892_1361370884347781_3950409127060644049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Championat</a:t>
            </a:r>
            <a:r>
              <a:rPr lang="fr-CA" dirty="0" smtClean="0"/>
              <a:t> </a:t>
            </a:r>
            <a:r>
              <a:rPr lang="fr-CA" dirty="0" err="1" smtClean="0"/>
              <a:t>racketlon</a:t>
            </a:r>
            <a:endParaRPr lang="el-GR" dirty="0"/>
          </a:p>
        </p:txBody>
      </p:sp>
      <p:pic>
        <p:nvPicPr>
          <p:cNvPr id="4" name="3 - Θέση περιεχομένου" descr="286186830_273533404956163_5811395373141287393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Slogans chantés avec des tambours</a:t>
            </a:r>
            <a:br>
              <a:rPr lang="fr-CA" dirty="0" smtClean="0"/>
            </a:br>
            <a:r>
              <a:rPr lang="fr-CA" dirty="0" smtClean="0"/>
              <a:t>en plastique (accueil à l’école)</a:t>
            </a:r>
            <a:endParaRPr lang="el-GR" dirty="0"/>
          </a:p>
        </p:txBody>
      </p:sp>
      <p:pic>
        <p:nvPicPr>
          <p:cNvPr id="4" name="3 - Θέση περιεχομένου" descr="286024636_1490422788044356_3274734092159452425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Chanson en grec pour les sports de raquette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https://www.dropbox.com/s/qxn1a1dludxcig7/video-1654621109%281%29.mp4?dl=0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- Εικόνα" descr="drapeau_grec.pn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500826" y="785794"/>
            <a:ext cx="1714500" cy="1143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785786" y="2071678"/>
            <a:ext cx="6500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/>
              <a:t>Σεβαστείτε τους κανόνες του αθλήματος!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- Εικόνα" descr="france.png"/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286512" y="357166"/>
            <a:ext cx="1714500" cy="17145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928662" y="2143116"/>
            <a:ext cx="54361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Ne </a:t>
            </a:r>
            <a:r>
              <a:rPr lang="en-US" sz="5400" b="1" dirty="0" err="1" smtClean="0"/>
              <a:t>perdez</a:t>
            </a:r>
            <a:r>
              <a:rPr lang="en-US" sz="5400" b="1" dirty="0" smtClean="0"/>
              <a:t> pas </a:t>
            </a:r>
          </a:p>
          <a:p>
            <a:r>
              <a:rPr lang="en-US" sz="5400" b="1" dirty="0" err="1" smtClean="0"/>
              <a:t>votre</a:t>
            </a:r>
            <a:r>
              <a:rPr lang="en-US" sz="5400" b="1" dirty="0" smtClean="0"/>
              <a:t> courage!</a:t>
            </a:r>
            <a:endParaRPr lang="el-GR" sz="5400" b="1" dirty="0"/>
          </a:p>
        </p:txBody>
      </p:sp>
      <p:pic>
        <p:nvPicPr>
          <p:cNvPr id="6" name="4 - Εικόνα" descr="pingpongpar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214414" y="4071942"/>
            <a:ext cx="3097530" cy="2331720"/>
          </a:xfrm>
          <a:prstGeom prst="rect">
            <a:avLst/>
          </a:prstGeom>
        </p:spPr>
      </p:pic>
      <p:pic>
        <p:nvPicPr>
          <p:cNvPr id="7" name="slogan2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929454" y="414338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- Εικόνα" descr="drapeau_grec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929322" y="571480"/>
            <a:ext cx="1714500" cy="1143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571472" y="2928934"/>
            <a:ext cx="7715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/>
              <a:t>Μην αποθαρρύνεστε!</a:t>
            </a:r>
            <a:endParaRPr lang="el-G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- Εικόνα" descr="franc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12" y="0"/>
            <a:ext cx="1721827" cy="17145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642910" y="2000240"/>
            <a:ext cx="52309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5400" b="1" dirty="0" smtClean="0"/>
              <a:t>Dépassez </a:t>
            </a:r>
          </a:p>
          <a:p>
            <a:r>
              <a:rPr lang="fr-CA" sz="5400" b="1" dirty="0" smtClean="0"/>
              <a:t>les difficultés!</a:t>
            </a:r>
            <a:endParaRPr lang="el-GR" sz="5400" b="1" dirty="0"/>
          </a:p>
        </p:txBody>
      </p:sp>
      <p:pic>
        <p:nvPicPr>
          <p:cNvPr id="6" name="3 - Εικόνα" descr="paralympiqu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000100" y="3857628"/>
            <a:ext cx="3190142" cy="2558562"/>
          </a:xfrm>
          <a:prstGeom prst="rect">
            <a:avLst/>
          </a:prstGeom>
        </p:spPr>
      </p:pic>
      <p:pic>
        <p:nvPicPr>
          <p:cNvPr id="7" name="slogan3_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858016" y="357187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1 - Εικόνα" descr="drapeau_grec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215074" y="357166"/>
            <a:ext cx="1714500" cy="1143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714348" y="1928802"/>
            <a:ext cx="52148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/>
              <a:t>Ξεπεράστε </a:t>
            </a:r>
          </a:p>
          <a:p>
            <a:r>
              <a:rPr lang="el-GR" sz="5400" b="1" dirty="0" smtClean="0"/>
              <a:t>τις δυσκολίες!</a:t>
            </a:r>
            <a:endParaRPr lang="el-G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- Εικόνα" descr="franc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15074" y="0"/>
            <a:ext cx="1714500" cy="17145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928662" y="1714488"/>
            <a:ext cx="628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/>
              <a:t>Ν</a:t>
            </a:r>
            <a:r>
              <a:rPr lang="en-US" sz="5400" b="1" dirty="0" smtClean="0"/>
              <a:t>’</a:t>
            </a:r>
            <a:r>
              <a:rPr lang="en-US" sz="5400" b="1" dirty="0" err="1" smtClean="0"/>
              <a:t>arrêtez</a:t>
            </a:r>
            <a:r>
              <a:rPr lang="en-US" sz="5400" b="1" dirty="0" smtClean="0"/>
              <a:t> pas </a:t>
            </a:r>
          </a:p>
          <a:p>
            <a:r>
              <a:rPr lang="en-US" sz="5400" b="1" dirty="0" smtClean="0"/>
              <a:t>de </a:t>
            </a:r>
            <a:r>
              <a:rPr lang="en-US" sz="5400" b="1" dirty="0" err="1" smtClean="0"/>
              <a:t>rêver</a:t>
            </a:r>
            <a:r>
              <a:rPr lang="en-US" sz="5400" b="1" dirty="0" smtClean="0"/>
              <a:t> de </a:t>
            </a:r>
          </a:p>
          <a:p>
            <a:r>
              <a:rPr lang="en-US" sz="5400" b="1" dirty="0" smtClean="0"/>
              <a:t>la </a:t>
            </a:r>
            <a:r>
              <a:rPr lang="en-US" sz="5400" b="1" dirty="0" err="1" smtClean="0"/>
              <a:t>réussite</a:t>
            </a:r>
            <a:r>
              <a:rPr lang="en-US" sz="5400" b="1" dirty="0" smtClean="0"/>
              <a:t>!</a:t>
            </a:r>
            <a:endParaRPr lang="el-GR" sz="5400" b="1" dirty="0"/>
          </a:p>
        </p:txBody>
      </p:sp>
      <p:pic>
        <p:nvPicPr>
          <p:cNvPr id="6" name="2 - Εικόνα" descr="medailles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142976" y="4643446"/>
            <a:ext cx="1871296" cy="1565031"/>
          </a:xfrm>
          <a:prstGeom prst="rect">
            <a:avLst/>
          </a:prstGeom>
        </p:spPr>
      </p:pic>
      <p:pic>
        <p:nvPicPr>
          <p:cNvPr id="7" name="slogan8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388" y="450057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3 - Εικόνα" descr="drapeau_grec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072198" y="357166"/>
            <a:ext cx="1721827" cy="1143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000100" y="1928802"/>
            <a:ext cx="59089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/>
              <a:t>Μην σταματάτε </a:t>
            </a:r>
          </a:p>
          <a:p>
            <a:r>
              <a:rPr lang="el-GR" sz="5400" b="1" dirty="0" smtClean="0"/>
              <a:t>να ονειρεύεστε </a:t>
            </a:r>
          </a:p>
          <a:p>
            <a:r>
              <a:rPr lang="el-GR" sz="5400" b="1" dirty="0" smtClean="0"/>
              <a:t>την επιτυχία!</a:t>
            </a:r>
            <a:endParaRPr lang="el-G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185</Words>
  <Application>Microsoft Office PowerPoint</Application>
  <PresentationFormat>Προβολή στην οθόνη (4:3)</PresentationFormat>
  <Paragraphs>55</Paragraphs>
  <Slides>28</Slides>
  <Notes>0</Notes>
  <HiddenSlides>0</HiddenSlides>
  <MMClips>6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Προεξοχή</vt:lpstr>
      <vt:lpstr>Slogans pour les valeurs  de l’olympisme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Championat RACKETLON</vt:lpstr>
      <vt:lpstr>Championat RACKETLON</vt:lpstr>
      <vt:lpstr>Championat racketlon</vt:lpstr>
      <vt:lpstr>Slogans chantés avec des tambours en plastique (accueil à l’école)</vt:lpstr>
      <vt:lpstr>Chanson en grec pour les sports de raquette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Slogans pour les valeurs  de l’olympisme</dc:title>
  <dc:creator>Makrypoulia Matoula</dc:creator>
  <cp:lastModifiedBy>Makrypoulia Matoula</cp:lastModifiedBy>
  <cp:revision>22</cp:revision>
  <dcterms:created xsi:type="dcterms:W3CDTF">2022-06-07T15:46:54Z</dcterms:created>
  <dcterms:modified xsi:type="dcterms:W3CDTF">2022-06-08T03:59:52Z</dcterms:modified>
</cp:coreProperties>
</file>